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37BB3-0D16-06BB-C2B3-B5B7B9013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6B0C25-688B-CD31-3955-C563806B6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EF6F3A-E56E-B79E-6EB6-2E4F967D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162BAD-6375-81BC-C80B-D0FF236E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195C57-7758-0D00-8ACF-0D81A0712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80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CF29A0-49FD-1D47-61BF-8CFFBE642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A39B39-2950-6F5D-D046-6D86581AA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D3BD2B-5766-5537-BA8D-74F519AA7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4C200A-6972-DA3D-8D68-F007F87A9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471F8B-0EC3-20C8-BE25-6C57F7F4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500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928523D-9ED1-C8BE-1BCF-9B9D7DFCE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D3F771-8F77-5AB8-8A66-FAA7CBA6C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B162D2-D9C8-C173-B314-BB810723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46FA75-4359-5486-A4D5-3BAF0DD7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F235FF-EFF0-BB70-C1C3-EFA8DF5D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97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B7435-F784-6194-95F9-833053AAF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B8A659-441A-AE09-A143-FC8EE62A8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8B2390-07FD-EBA7-BDB4-790748303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3CDD24-B1BA-5BAE-96C4-BE9C9073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E77D30-5143-4349-C153-2592CF9B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56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BA5235-BAB0-4A42-5324-A4C8FD29B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57A54D-C020-DA61-A54D-49E743407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00E4A2-EA87-E395-904A-80CDFC28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72C2B5-4778-5D9A-47BD-54ADBA094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22A002-664E-57DA-2042-6D7CE75D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72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995381-7DE2-F415-4C5F-DC640658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7FAE44-260F-85CA-6311-50CE0A8E6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19E624-FCA5-122F-C024-448C4262C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3A3112-36B7-72B5-78C1-3B3DF0B0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41C0E7-2D95-3DC4-B706-100984C7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B21695-E0AC-3B78-94D4-6AB7DC3DD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59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26B36-D8D9-E642-9A17-BF12F0059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9E79FD-3B3C-161C-F9C8-23DD4349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5EA666-5BCE-DB92-ACB4-135119A70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3467AA1-99A1-9C36-62CE-2F955A430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A05DB4-3E08-1B47-949A-E1B1AF3A3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448168-614F-CF33-C335-573727BD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710FC23-D212-F4DE-F9A3-5DCCE969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5434E38-F4C7-F969-1670-E7A51B9E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824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9794E-41CC-FEDC-C4DE-9D6A3D42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55B63C-0EBF-2712-4C66-867F3DCBB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669D94-D9A1-24A3-C69D-D19E99BFD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31C578-1828-40F7-3E82-BC0BCDC5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91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059B6D6-83F4-50BF-AFB5-8BE38EAB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9FFBF2-A62E-C270-23AB-DE0EBB9F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1BF0B2-AD5B-F92F-340F-AEA7D4F8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93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48C00C-601F-8E9F-6853-D5E02E16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D41B04-6C1A-225F-FF04-226A41561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3C3CFE5-60B2-71D4-980E-A48A1925C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0858C8-D5BA-4C2C-CA5B-1C4CDFA7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765F71-D2F9-ADB6-AE45-B38B56ED2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95B54B-9DAE-D0F7-AE34-20559BCA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87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008F9D-8416-8B5C-60D4-EEA8E4AA7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9717262-4C40-1F85-E749-2C4B19184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72D49A-7001-1C7B-6F7E-300031EEF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C19567-A246-06E6-8330-75C46852A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18687F-3B6E-2398-05CD-2A670319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08916E-C7C7-1937-138F-AFC598D21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932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E2D4C7-805B-B229-1BB5-14872C05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618E6A-06CD-BAA3-4E3B-C65B60E96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2276EA-D43F-9E93-CEA1-893436B49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16004-A1F6-49B1-A502-8BCC49C58333}" type="datetimeFigureOut">
              <a:rPr lang="de-DE" smtClean="0"/>
              <a:t>25.05.2025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47B92A-B949-2D04-5E47-72DF9E952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2AA4AB-B04D-359B-6DB9-B654B73BD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826EE-FC3A-4937-8CC4-C9B27A4AA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05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DF6A8D2F-2D94-C783-B9B4-06149E938B6D}"/>
              </a:ext>
            </a:extLst>
          </p:cNvPr>
          <p:cNvSpPr txBox="1"/>
          <p:nvPr/>
        </p:nvSpPr>
        <p:spPr>
          <a:xfrm>
            <a:off x="2119275" y="938863"/>
            <a:ext cx="8383979" cy="64808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32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32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Menschen möchten gehört, gesehen und an die Hand genommen werden.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32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Lasst uns gemeinsam alle Kinder und Heranwachsende akzeptieren, ihnen wertfrei begegnen und aufrichtig fragen, wie es ihnen geht!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32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ganzem Herzen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3200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Angelika Seegers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60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Angelika Seegers</dc:creator>
  <cp:lastModifiedBy>Angelika Seegers | Altomed MVZ</cp:lastModifiedBy>
  <cp:revision>4</cp:revision>
  <dcterms:created xsi:type="dcterms:W3CDTF">2023-08-06T14:17:36Z</dcterms:created>
  <dcterms:modified xsi:type="dcterms:W3CDTF">2025-05-25T11:00:59Z</dcterms:modified>
</cp:coreProperties>
</file>